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6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3FF4FA-0A71-45C2-AD50-F0E3EAC04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8C60D0-226A-41CF-B770-392B5532E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48AF4-19D7-4E96-B7CD-47B659C88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C3B5-94F3-4F58-9507-74F6AA629C8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08EB0F-82DF-44A8-ADB9-32FB9B7B3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D96BA5-73CA-49BC-96E7-E3E2BE5AB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9CC-C69A-4C82-B25D-63BE61B19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00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0B80E-3015-47E0-B6AB-9BFD331FA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676104-E8EA-4762-B4B7-7F5C36C68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6BDBE9-2BB5-472A-9989-AA9EF0270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C3B5-94F3-4F58-9507-74F6AA629C8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CFA4EC-E1DE-4469-A907-0387642F3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9197D-1F59-4313-837E-A0DA6DAD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9CC-C69A-4C82-B25D-63BE61B19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562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CFF4EC-6281-452E-B5FF-885479B591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CBDF2B-6699-4EC2-B7EC-7D2142751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634D58-B8BE-4E56-96C3-28F01A78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C3B5-94F3-4F58-9507-74F6AA629C8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E99AA1-A24F-4773-9641-B434EA7A2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BD24A0-946A-43FA-A252-22D25AD5B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9CC-C69A-4C82-B25D-63BE61B19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8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4F98E-444D-4980-84B0-80EAAE06D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80E526-1FEF-4270-809B-71A4D2719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9EF5EF-C4B7-4416-AA8A-B23A9E83C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C3B5-94F3-4F58-9507-74F6AA629C8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EF717D-C1F5-41C9-A929-E78EF3DA4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694FB7-221D-47AB-B9D2-C1CC31324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9CC-C69A-4C82-B25D-63BE61B19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949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C4DAB-F36D-4CB8-A463-8B6E8B58F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E985FC-4033-4764-A421-EEE33F065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75A68B-1B09-4E79-A79C-F77407708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C3B5-94F3-4F58-9507-74F6AA629C8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C51A11-1FA9-49F2-B473-897918ACE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8C987A-BF39-4F7F-AEF9-84E7B8DE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9CC-C69A-4C82-B25D-63BE61B19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01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316D1-1A49-49C5-9F0A-4CB6DA9B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8B3F4-1BBA-4E88-AB15-DE8FF7BE2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22D1E4-EBF0-4D28-95ED-88DA8C693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C5158D-6564-448D-9114-113C48407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C3B5-94F3-4F58-9507-74F6AA629C8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E1D889-12FE-469A-9EF3-33D624035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91C99C-350D-4AA9-A15F-A7E0F2191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9CC-C69A-4C82-B25D-63BE61B19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379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B5FF7-5C29-4140-AE76-07D7DEBC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0867BC-01D0-48AF-8A53-E9D37E0BC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3FEA36-0C6F-44D4-A68C-43BCDBFB0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8D1C91-94B2-47C8-9E8A-37A698F79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47649E-791A-4001-8D22-02E293E93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D86699C-7688-4E49-AE2D-F78068F56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C3B5-94F3-4F58-9507-74F6AA629C8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0592E5-BC81-4FB4-93F5-BBF8D0B2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CE5E7D9-B5E0-487C-8466-FFFBF3CF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9CC-C69A-4C82-B25D-63BE61B19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629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00AB6-0155-48B2-BEE3-8602FFB62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5243D6-4F10-4919-B455-C67675C58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C3B5-94F3-4F58-9507-74F6AA629C8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900966-CF3E-4F6B-A937-A96D2ECA5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570AAD-544A-4D54-9B29-437430557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9CC-C69A-4C82-B25D-63BE61B19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367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F1812B-3AE6-4620-8FFE-F89290097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C3B5-94F3-4F58-9507-74F6AA629C8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BE9545-35DD-4E13-8E33-F93C9AEA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E834DF-6FCC-424B-AA45-EE70B63C1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9CC-C69A-4C82-B25D-63BE61B19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003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96331-A661-4972-958E-B704A7A77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C929A1-3143-4850-AA77-F545F47B4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A5B0CA-6374-4CD4-8DD7-1B0467A66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F13AD4-A60F-4306-B549-2FFD074A3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C3B5-94F3-4F58-9507-74F6AA629C8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6F0EFE-F2D8-4626-9F23-36884DB7D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C9E8C5-3834-440C-ADE3-4AC6056C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9CC-C69A-4C82-B25D-63BE61B19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839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34F7D-D9B4-4BD4-8677-41255CDF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9B3743-246A-49A5-A1EC-F094E1F172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E0E857-3EF1-4576-B112-3662A2F7D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F10113-622B-4C4E-AA51-15F9226FB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6C3B5-94F3-4F58-9507-74F6AA629C8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F47E2A-448E-4DEF-9E1C-F35734775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C7A25F-7843-4925-8B0C-7718D078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9CC-C69A-4C82-B25D-63BE61B19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925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C90E7-992B-4CE6-A198-42A186884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354D25-E877-4638-AF67-207C2D431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C6F767-62ED-44D2-8BD1-0482E43C6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6C3B5-94F3-4F58-9507-74F6AA629C82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07AC54-CB4D-42C2-ABC4-E0C4CD1CB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AD3BEA-6811-4395-92C1-C0865CE0B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B59CC-C69A-4C82-B25D-63BE61B19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22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B3E26C-E1BC-4993-93D6-66EFE98E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4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00AB0D-2002-4CA1-92B0-C7440A5A1CFD}"/>
              </a:ext>
            </a:extLst>
          </p:cNvPr>
          <p:cNvSpPr txBox="1"/>
          <p:nvPr/>
        </p:nvSpPr>
        <p:spPr>
          <a:xfrm>
            <a:off x="476251" y="97167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Народного Ополчения ул., д.7 к.3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2C3290-7A32-48BB-A36E-48977EBE1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36" y="4318405"/>
            <a:ext cx="4287648" cy="241448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1E18B7-F009-48B5-875D-085702F3D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333" y="4447136"/>
            <a:ext cx="4059048" cy="228575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21D4DA0-4367-4C96-8ABB-5523BA6C1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88" y="1332354"/>
            <a:ext cx="3655748" cy="274352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6D296FE-79A3-420A-89B1-7F2B7838CF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583" y="1512130"/>
            <a:ext cx="3178629" cy="23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62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B3E26C-E1BC-4993-93D6-66EFE98E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4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00AB0D-2002-4CA1-92B0-C7440A5A1CFD}"/>
              </a:ext>
            </a:extLst>
          </p:cNvPr>
          <p:cNvSpPr txBox="1"/>
          <p:nvPr/>
        </p:nvSpPr>
        <p:spPr>
          <a:xfrm>
            <a:off x="476251" y="97167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Саляма</a:t>
            </a:r>
            <a:r>
              <a:rPr lang="ru-RU" sz="2400" b="1" dirty="0"/>
              <a:t> Адиля ул., 1/46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8CA070-638C-414D-88D7-E61C19C2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37" y="4010145"/>
            <a:ext cx="4157020" cy="23409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6E41D6-D1B0-4E7A-810F-24EADC30C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45" y="4010145"/>
            <a:ext cx="4157020" cy="23409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9733F6-B989-4128-A854-3E5BC9A2A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466" y="1480969"/>
            <a:ext cx="2663068" cy="234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06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B3E26C-E1BC-4993-93D6-66EFE98E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4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00AB0D-2002-4CA1-92B0-C7440A5A1CFD}"/>
              </a:ext>
            </a:extLst>
          </p:cNvPr>
          <p:cNvSpPr txBox="1"/>
          <p:nvPr/>
        </p:nvSpPr>
        <p:spPr>
          <a:xfrm>
            <a:off x="476251" y="971679"/>
            <a:ext cx="9941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Жукова Маршала проспект, д.29, д.31</a:t>
            </a:r>
            <a:r>
              <a:rPr lang="en-US" sz="2400" b="1" dirty="0"/>
              <a:t>;</a:t>
            </a:r>
            <a:r>
              <a:rPr lang="ru-RU" sz="2400" b="1" dirty="0"/>
              <a:t>Мневники ул., д.18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7F4A8A-A08F-4F41-BD28-F95130BD6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066" y="1736038"/>
            <a:ext cx="5005047" cy="23227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407ED7-72B6-4B39-925F-432E5855D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39" y="4256177"/>
            <a:ext cx="4059490" cy="228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73AB5B-DA13-44C8-8367-40E439714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645" y="4256177"/>
            <a:ext cx="4483591" cy="252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7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B3E26C-E1BC-4993-93D6-66EFE98E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4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00AB0D-2002-4CA1-92B0-C7440A5A1CFD}"/>
              </a:ext>
            </a:extLst>
          </p:cNvPr>
          <p:cNvSpPr txBox="1"/>
          <p:nvPr/>
        </p:nvSpPr>
        <p:spPr>
          <a:xfrm>
            <a:off x="476251" y="97167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Новохорошевский пр. д.5, 7, 9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067A49-5C26-48B2-898D-536C394B3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603" y="1559379"/>
            <a:ext cx="2492828" cy="18696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5F825B-C97B-4843-829B-D32AA6A75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677187"/>
            <a:ext cx="2492828" cy="18696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CA2232-DD98-4CC1-AE50-43C897AA3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68" y="3790652"/>
            <a:ext cx="1996168" cy="26615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B86B1C-0E47-439A-9AC9-4A879420C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646" y="3949407"/>
            <a:ext cx="3548743" cy="266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88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B3E26C-E1BC-4993-93D6-66EFE98E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4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00AB0D-2002-4CA1-92B0-C7440A5A1CFD}"/>
              </a:ext>
            </a:extLst>
          </p:cNvPr>
          <p:cNvSpPr txBox="1"/>
          <p:nvPr/>
        </p:nvSpPr>
        <p:spPr>
          <a:xfrm>
            <a:off x="476251" y="97167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Карамышевская</a:t>
            </a:r>
            <a:r>
              <a:rPr lang="ru-RU" sz="2400" b="1" dirty="0"/>
              <a:t> наб., 18к.1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3235AF-3A2C-4F90-9574-D71A67AA8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5" y="4222742"/>
            <a:ext cx="4389740" cy="24719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F90A49-4B13-476F-827F-BE6340EAB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87" y="4275024"/>
            <a:ext cx="4389740" cy="2471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C308FC-3B96-42A3-9632-49AB017E5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6" y="1583871"/>
            <a:ext cx="4389740" cy="24719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092FC9-A1FB-4C94-B859-B74C62C838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518" y="1583871"/>
            <a:ext cx="3977406" cy="223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7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B3E26C-E1BC-4993-93D6-66EFE98E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4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00AB0D-2002-4CA1-92B0-C7440A5A1CFD}"/>
              </a:ext>
            </a:extLst>
          </p:cNvPr>
          <p:cNvSpPr txBox="1"/>
          <p:nvPr/>
        </p:nvSpPr>
        <p:spPr>
          <a:xfrm>
            <a:off x="476251" y="97167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Мневники ул., д.7 к.1, д.7, к.2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E096C0-F096-4167-A1FF-6883F69F6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56" y="1538204"/>
            <a:ext cx="4278086" cy="24052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028A37-0F63-4847-A55C-2448E92B1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85" y="1433344"/>
            <a:ext cx="4278086" cy="24052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5C9B18-1186-4536-9C83-39C0D787A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56" y="4117201"/>
            <a:ext cx="4271260" cy="24052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D17E2F-72E6-4FDB-B525-516299AFF7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727" y="4268976"/>
            <a:ext cx="4131129" cy="232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54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B3E26C-E1BC-4993-93D6-66EFE98E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4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00AB0D-2002-4CA1-92B0-C7440A5A1CFD}"/>
              </a:ext>
            </a:extLst>
          </p:cNvPr>
          <p:cNvSpPr txBox="1"/>
          <p:nvPr/>
        </p:nvSpPr>
        <p:spPr>
          <a:xfrm>
            <a:off x="476251" y="97167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Мневники ул., д9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FEF613-5BEF-49B3-9F4F-457A7F4D8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64" y="3679382"/>
            <a:ext cx="4646876" cy="26167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33C509-A1E9-4A03-8E4A-2CC2D0A56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460" y="3679382"/>
            <a:ext cx="4646876" cy="26167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8C3B3E-D1E5-4550-A081-BDABAD945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460" y="1218572"/>
            <a:ext cx="4813215" cy="22693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713D57-6AC8-4380-93B7-C7677BBAE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491" y="1410050"/>
            <a:ext cx="3608970" cy="22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41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B3E26C-E1BC-4993-93D6-66EFE98E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4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00AB0D-2002-4CA1-92B0-C7440A5A1CFD}"/>
              </a:ext>
            </a:extLst>
          </p:cNvPr>
          <p:cNvSpPr txBox="1"/>
          <p:nvPr/>
        </p:nvSpPr>
        <p:spPr>
          <a:xfrm>
            <a:off x="476251" y="97167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Демьяна Бедного, д.6к.2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008318-D62F-4B18-B237-5AE77705E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3826613"/>
            <a:ext cx="4716235" cy="26558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E34358-BE72-449E-90A4-210803E8D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00" y="3798901"/>
            <a:ext cx="4891929" cy="27547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13CF3B-9F37-4DA8-9EFE-7C3F29DA7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949" y="1433344"/>
            <a:ext cx="5604102" cy="222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848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78</Words>
  <Application>Microsoft Office PowerPoint</Application>
  <PresentationFormat>Широкоэкранный</PresentationFormat>
  <Paragraphs>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Ivan</dc:creator>
  <cp:lastModifiedBy>Ivan</cp:lastModifiedBy>
  <cp:revision>3</cp:revision>
  <dcterms:created xsi:type="dcterms:W3CDTF">2024-12-03T13:19:08Z</dcterms:created>
  <dcterms:modified xsi:type="dcterms:W3CDTF">2024-12-03T13:33:42Z</dcterms:modified>
</cp:coreProperties>
</file>